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F7EDF3-1C4A-4AEA-A8C9-1AECA364CA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00AD3D-D044-4414-A1BD-7861FD5E68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5000D7-624B-4C25-879C-7232AC342F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59C395-FD72-45D5-AF54-5C42AAC502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923E4B-1471-48E3-9654-BAF0751A37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BEFEC8-4F5F-4197-8F21-902F0EC4A7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657167-8067-4094-BDF0-17EFA68462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F85336-D7D3-43A1-B283-5DF626EE89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46E987-86BE-4D82-839D-F7DD3865C4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8D2F9F-BC74-4475-BC44-B17E82CC49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F56A71-40BB-46F9-AE2B-65C47F630F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445D66-F5E6-4A5F-9770-B66B7F979E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B9C63058-6376-4AAA-9DF0-3F44F1C488A7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4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84;p13" descr=""/>
          <p:cNvPicPr/>
          <p:nvPr/>
        </p:nvPicPr>
        <p:blipFill>
          <a:blip r:embed="rId1"/>
          <a:stretch/>
        </p:blipFill>
        <p:spPr>
          <a:xfrm>
            <a:off x="347760" y="485640"/>
            <a:ext cx="3440880" cy="4114080"/>
          </a:xfrm>
          <a:prstGeom prst="rect">
            <a:avLst/>
          </a:prstGeom>
          <a:ln w="0">
            <a:noFill/>
          </a:ln>
        </p:spPr>
      </p:pic>
      <p:pic>
        <p:nvPicPr>
          <p:cNvPr id="42" name="Google Shape;85;p13" descr=""/>
          <p:cNvPicPr/>
          <p:nvPr/>
        </p:nvPicPr>
        <p:blipFill>
          <a:blip r:embed="rId2"/>
          <a:stretch/>
        </p:blipFill>
        <p:spPr>
          <a:xfrm>
            <a:off x="-181440" y="3587760"/>
            <a:ext cx="18649800" cy="915516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86;p13" descr=""/>
          <p:cNvPicPr/>
          <p:nvPr/>
        </p:nvPicPr>
        <p:blipFill>
          <a:blip r:embed="rId3"/>
          <a:srcRect l="34904" t="9270" r="34904" b="0"/>
          <a:stretch/>
        </p:blipFill>
        <p:spPr>
          <a:xfrm>
            <a:off x="-2395080" y="5580720"/>
            <a:ext cx="5452560" cy="922104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4"/>
          <a:stretch/>
        </p:blipFill>
        <p:spPr>
          <a:xfrm rot="19629000">
            <a:off x="14416560" y="668880"/>
            <a:ext cx="3659760" cy="369324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5"/>
          <a:stretch/>
        </p:blipFill>
        <p:spPr>
          <a:xfrm>
            <a:off x="5226120" y="4834080"/>
            <a:ext cx="4656960" cy="76690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6"/>
          <a:stretch/>
        </p:blipFill>
        <p:spPr>
          <a:xfrm>
            <a:off x="8530560" y="4440960"/>
            <a:ext cx="4970160" cy="6327720"/>
          </a:xfrm>
          <a:prstGeom prst="rect">
            <a:avLst/>
          </a:prstGeom>
          <a:ln w="0">
            <a:noFill/>
          </a:ln>
        </p:spPr>
      </p:pic>
      <p:grpSp>
        <p:nvGrpSpPr>
          <p:cNvPr id="47" name="Google Shape;90;p13"/>
          <p:cNvGrpSpPr/>
          <p:nvPr/>
        </p:nvGrpSpPr>
        <p:grpSpPr>
          <a:xfrm>
            <a:off x="3559680" y="932040"/>
            <a:ext cx="11168280" cy="4406400"/>
            <a:chOff x="3559680" y="932040"/>
            <a:chExt cx="11168280" cy="4406400"/>
          </a:xfrm>
        </p:grpSpPr>
        <p:sp>
          <p:nvSpPr>
            <p:cNvPr id="48" name="Google Shape;91;p13"/>
            <p:cNvSpPr/>
            <p:nvPr/>
          </p:nvSpPr>
          <p:spPr>
            <a:xfrm>
              <a:off x="3559680" y="1419840"/>
              <a:ext cx="11168280" cy="391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18770" spc="-1" strike="noStrike">
                  <a:solidFill>
                    <a:srgbClr val="ffffff"/>
                  </a:solidFill>
                  <a:latin typeface="Walter Turncoat"/>
                  <a:ea typeface="Walter Turncoat"/>
                </a:rPr>
                <a:t>PLANTS</a:t>
              </a:r>
              <a:endParaRPr b="0" lang="en-HK" sz="18770" spc="-1" strike="noStrike">
                <a:latin typeface="Arial"/>
              </a:endParaRPr>
            </a:p>
          </p:txBody>
        </p:sp>
        <p:grpSp>
          <p:nvGrpSpPr>
            <p:cNvPr id="49" name="Google Shape;92;p13"/>
            <p:cNvGrpSpPr/>
            <p:nvPr/>
          </p:nvGrpSpPr>
          <p:grpSpPr>
            <a:xfrm>
              <a:off x="4133160" y="932040"/>
              <a:ext cx="10021320" cy="3687840"/>
              <a:chOff x="4133160" y="932040"/>
              <a:chExt cx="10021320" cy="3687840"/>
            </a:xfrm>
          </p:grpSpPr>
          <p:sp>
            <p:nvSpPr>
              <p:cNvPr id="50" name="Google Shape;93;p13"/>
              <p:cNvSpPr/>
              <p:nvPr/>
            </p:nvSpPr>
            <p:spPr>
              <a:xfrm>
                <a:off x="4133160" y="1056960"/>
                <a:ext cx="10021320" cy="669960"/>
              </a:xfrm>
              <a:custGeom>
                <a:avLst/>
                <a:gdLst/>
                <a:ahLst/>
                <a:rect l="l" t="t" r="r" b="b"/>
                <a:pathLst>
                  <a:path w="2286072" h="152949">
                    <a:moveTo>
                      <a:pt x="39397" y="0"/>
                    </a:moveTo>
                    <a:lnTo>
                      <a:pt x="2246675" y="0"/>
                    </a:lnTo>
                    <a:cubicBezTo>
                      <a:pt x="2257124" y="0"/>
                      <a:pt x="2267145" y="4151"/>
                      <a:pt x="2274533" y="11539"/>
                    </a:cubicBezTo>
                    <a:cubicBezTo>
                      <a:pt x="2281922" y="18928"/>
                      <a:pt x="2286072" y="28948"/>
                      <a:pt x="2286072" y="39397"/>
                    </a:cubicBezTo>
                    <a:lnTo>
                      <a:pt x="2286072" y="113552"/>
                    </a:lnTo>
                    <a:cubicBezTo>
                      <a:pt x="2286072" y="124001"/>
                      <a:pt x="2281922" y="134022"/>
                      <a:pt x="2274533" y="141410"/>
                    </a:cubicBezTo>
                    <a:cubicBezTo>
                      <a:pt x="2267145" y="148799"/>
                      <a:pt x="2257124" y="152949"/>
                      <a:pt x="2246675" y="152949"/>
                    </a:cubicBezTo>
                    <a:lnTo>
                      <a:pt x="39397" y="152949"/>
                    </a:lnTo>
                    <a:cubicBezTo>
                      <a:pt x="28948" y="152949"/>
                      <a:pt x="18928" y="148799"/>
                      <a:pt x="11539" y="141410"/>
                    </a:cubicBezTo>
                    <a:cubicBezTo>
                      <a:pt x="4151" y="134022"/>
                      <a:pt x="0" y="124001"/>
                      <a:pt x="0" y="113552"/>
                    </a:cubicBezTo>
                    <a:lnTo>
                      <a:pt x="0" y="39397"/>
                    </a:lnTo>
                    <a:cubicBezTo>
                      <a:pt x="0" y="28948"/>
                      <a:pt x="4151" y="18928"/>
                      <a:pt x="11539" y="11539"/>
                    </a:cubicBezTo>
                    <a:cubicBezTo>
                      <a:pt x="18928" y="4151"/>
                      <a:pt x="28948" y="0"/>
                      <a:pt x="39397" y="0"/>
                    </a:cubicBezTo>
                    <a:close/>
                  </a:path>
                </a:pathLst>
              </a:custGeom>
              <a:solidFill>
                <a:srgbClr val="ff75c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Google Shape;94;p13"/>
              <p:cNvSpPr/>
              <p:nvPr/>
            </p:nvSpPr>
            <p:spPr>
              <a:xfrm>
                <a:off x="4133160" y="932040"/>
                <a:ext cx="3562560" cy="3687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" name="Google Shape;95;p13"/>
            <p:cNvSpPr/>
            <p:nvPr/>
          </p:nvSpPr>
          <p:spPr>
            <a:xfrm>
              <a:off x="4133160" y="1125000"/>
              <a:ext cx="10021320" cy="118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2000"/>
                </a:lnSpc>
                <a:buNone/>
                <a:tabLst>
                  <a:tab algn="l" pos="0"/>
                </a:tabLst>
              </a:pPr>
              <a:r>
                <a:rPr b="1" lang="en-US" sz="3200" spc="-1" strike="noStrike">
                  <a:solidFill>
                    <a:srgbClr val="fdfd54"/>
                  </a:solidFill>
                  <a:latin typeface="Rubik"/>
                  <a:ea typeface="Rubik"/>
                </a:rPr>
                <a:t>SCIENCE SUBJECT FOR ELEMENTARY SCHOOL</a:t>
              </a:r>
              <a:endParaRPr b="0" lang="en-HK" sz="3200" spc="-1" strike="noStrike">
                <a:latin typeface="Arial"/>
              </a:endParaRPr>
            </a:p>
          </p:txBody>
        </p:sp>
      </p:grpSp>
      <p:pic>
        <p:nvPicPr>
          <p:cNvPr id="53" name="Google Shape;96;p13" descr=""/>
          <p:cNvPicPr/>
          <p:nvPr/>
        </p:nvPicPr>
        <p:blipFill>
          <a:blip r:embed="rId7"/>
          <a:stretch/>
        </p:blipFill>
        <p:spPr>
          <a:xfrm>
            <a:off x="13401720" y="8688240"/>
            <a:ext cx="2825640" cy="208080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97;p13" descr=""/>
          <p:cNvPicPr/>
          <p:nvPr/>
        </p:nvPicPr>
        <p:blipFill>
          <a:blip r:embed="rId8"/>
          <a:stretch/>
        </p:blipFill>
        <p:spPr>
          <a:xfrm>
            <a:off x="15509520" y="5060160"/>
            <a:ext cx="2719080" cy="570852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98;p13" descr=""/>
          <p:cNvPicPr/>
          <p:nvPr/>
        </p:nvPicPr>
        <p:blipFill>
          <a:blip r:embed="rId9"/>
          <a:stretch/>
        </p:blipFill>
        <p:spPr>
          <a:xfrm>
            <a:off x="3058200" y="8571240"/>
            <a:ext cx="2587320" cy="23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119;p15" descr=""/>
          <p:cNvPicPr/>
          <p:nvPr/>
        </p:nvPicPr>
        <p:blipFill>
          <a:blip r:embed="rId1"/>
          <a:srcRect l="0" t="22778" r="0" b="22778"/>
          <a:stretch/>
        </p:blipFill>
        <p:spPr>
          <a:xfrm>
            <a:off x="0" y="3517560"/>
            <a:ext cx="10618560" cy="578052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120;p15" descr=""/>
          <p:cNvPicPr/>
          <p:nvPr/>
        </p:nvPicPr>
        <p:blipFill>
          <a:blip r:embed="rId2"/>
          <a:stretch/>
        </p:blipFill>
        <p:spPr>
          <a:xfrm rot="19256400">
            <a:off x="-1861200" y="167040"/>
            <a:ext cx="6030360" cy="3596040"/>
          </a:xfrm>
          <a:prstGeom prst="rect">
            <a:avLst/>
          </a:prstGeom>
          <a:ln w="0">
            <a:noFill/>
          </a:ln>
        </p:spPr>
      </p:pic>
      <p:sp>
        <p:nvSpPr>
          <p:cNvPr id="58" name="Google Shape;121;p15"/>
          <p:cNvSpPr/>
          <p:nvPr/>
        </p:nvSpPr>
        <p:spPr>
          <a:xfrm>
            <a:off x="10619280" y="3517560"/>
            <a:ext cx="7668000" cy="5780520"/>
          </a:xfrm>
          <a:custGeom>
            <a:avLst/>
            <a:gdLst/>
            <a:ahLst/>
            <a:rect l="l" t="t" r="r" b="b"/>
            <a:pathLst>
              <a:path w="2019783" h="1522630">
                <a:moveTo>
                  <a:pt x="0" y="0"/>
                </a:moveTo>
                <a:lnTo>
                  <a:pt x="2019783" y="0"/>
                </a:lnTo>
                <a:lnTo>
                  <a:pt x="2019783" y="1522630"/>
                </a:lnTo>
                <a:lnTo>
                  <a:pt x="0" y="1522630"/>
                </a:lnTo>
                <a:close/>
              </a:path>
            </a:pathLst>
          </a:custGeom>
          <a:solidFill>
            <a:srgbClr val="2487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Google Shape;122;p15" descr=""/>
          <p:cNvPicPr/>
          <p:nvPr/>
        </p:nvPicPr>
        <p:blipFill>
          <a:blip r:embed="rId3"/>
          <a:stretch/>
        </p:blipFill>
        <p:spPr>
          <a:xfrm rot="8672400">
            <a:off x="14039640" y="8732160"/>
            <a:ext cx="6439320" cy="383976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123;p15"/>
          <p:cNvSpPr/>
          <p:nvPr/>
        </p:nvSpPr>
        <p:spPr>
          <a:xfrm>
            <a:off x="11797560" y="4010040"/>
            <a:ext cx="5311080" cy="53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  <a:p>
            <a:pPr algn="ctr"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Write an agenda here.</a:t>
            </a:r>
            <a:endParaRPr b="0" lang="en-HK" sz="3500" spc="-1" strike="noStrike">
              <a:latin typeface="Arial"/>
            </a:endParaRPr>
          </a:p>
        </p:txBody>
      </p:sp>
      <p:sp>
        <p:nvSpPr>
          <p:cNvPr id="61" name="Google Shape;124;p15"/>
          <p:cNvSpPr/>
          <p:nvPr/>
        </p:nvSpPr>
        <p:spPr>
          <a:xfrm>
            <a:off x="1540080" y="1001520"/>
            <a:ext cx="15206760" cy="16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7700" spc="-1" strike="noStrike">
                <a:solidFill>
                  <a:srgbClr val="008000"/>
                </a:solidFill>
                <a:latin typeface="Walter Turncoat"/>
                <a:ea typeface="Walter Turncoat"/>
              </a:rPr>
              <a:t>ADD AN AGENDA PAGE</a:t>
            </a:r>
            <a:endParaRPr b="0" lang="en-HK" sz="7700" spc="-1" strike="noStrike">
              <a:latin typeface="Arial"/>
            </a:endParaRPr>
          </a:p>
        </p:txBody>
      </p:sp>
      <p:pic>
        <p:nvPicPr>
          <p:cNvPr id="62" name="Google Shape;125;p15" descr=""/>
          <p:cNvPicPr/>
          <p:nvPr/>
        </p:nvPicPr>
        <p:blipFill>
          <a:blip r:embed="rId4"/>
          <a:stretch/>
        </p:blipFill>
        <p:spPr>
          <a:xfrm rot="1938600">
            <a:off x="15011640" y="555840"/>
            <a:ext cx="7314480" cy="351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4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30;p16"/>
          <p:cNvSpPr/>
          <p:nvPr/>
        </p:nvSpPr>
        <p:spPr>
          <a:xfrm>
            <a:off x="5623920" y="1237680"/>
            <a:ext cx="11142720" cy="5407920"/>
          </a:xfrm>
          <a:prstGeom prst="roundRect">
            <a:avLst>
              <a:gd name="adj" fmla="val 10458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Google Shape;131;p16" descr=""/>
          <p:cNvPicPr/>
          <p:nvPr/>
        </p:nvPicPr>
        <p:blipFill>
          <a:blip r:embed="rId2"/>
          <a:stretch/>
        </p:blipFill>
        <p:spPr>
          <a:xfrm>
            <a:off x="14700240" y="-686160"/>
            <a:ext cx="4675320" cy="426708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32;p16" descr=""/>
          <p:cNvPicPr/>
          <p:nvPr/>
        </p:nvPicPr>
        <p:blipFill>
          <a:blip r:embed="rId3"/>
          <a:stretch/>
        </p:blipFill>
        <p:spPr>
          <a:xfrm rot="12784800">
            <a:off x="2087640" y="7743600"/>
            <a:ext cx="4924440" cy="4494600"/>
          </a:xfrm>
          <a:prstGeom prst="rect">
            <a:avLst/>
          </a:prstGeom>
          <a:ln w="0">
            <a:noFill/>
          </a:ln>
        </p:spPr>
      </p:pic>
      <p:pic>
        <p:nvPicPr>
          <p:cNvPr id="66" name="Google Shape;133;p16" descr=""/>
          <p:cNvPicPr/>
          <p:nvPr/>
        </p:nvPicPr>
        <p:blipFill>
          <a:blip r:embed="rId4"/>
          <a:stretch/>
        </p:blipFill>
        <p:spPr>
          <a:xfrm flipH="1">
            <a:off x="292320" y="5222160"/>
            <a:ext cx="3323520" cy="506412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134;p16" descr=""/>
          <p:cNvPicPr/>
          <p:nvPr/>
        </p:nvPicPr>
        <p:blipFill>
          <a:blip r:embed="rId5"/>
          <a:stretch/>
        </p:blipFill>
        <p:spPr>
          <a:xfrm rot="18984600">
            <a:off x="15662880" y="4326120"/>
            <a:ext cx="4619520" cy="6152040"/>
          </a:xfrm>
          <a:prstGeom prst="rect">
            <a:avLst/>
          </a:prstGeom>
          <a:ln w="0">
            <a:noFill/>
          </a:ln>
        </p:spPr>
      </p:pic>
      <p:sp>
        <p:nvSpPr>
          <p:cNvPr id="68" name="Google Shape;135;p16"/>
          <p:cNvSpPr/>
          <p:nvPr/>
        </p:nvSpPr>
        <p:spPr>
          <a:xfrm>
            <a:off x="5961600" y="7335720"/>
            <a:ext cx="10467360" cy="20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I'm Rain.</a:t>
            </a:r>
            <a:endParaRPr b="0" lang="en-HK" sz="3300" spc="-1" strike="noStrike">
              <a:latin typeface="Arial"/>
            </a:endParaRPr>
          </a:p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Welcome to my education presentation</a:t>
            </a:r>
            <a:endParaRPr b="0" lang="en-HK" sz="3300" spc="-1" strike="noStrike">
              <a:latin typeface="Arial"/>
            </a:endParaRPr>
          </a:p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Follow me at @reallygreatsite to learn more. </a:t>
            </a:r>
            <a:endParaRPr b="0" lang="en-HK" sz="3300" spc="-1" strike="noStrike">
              <a:latin typeface="Arial"/>
            </a:endParaRPr>
          </a:p>
        </p:txBody>
      </p:sp>
      <p:sp>
        <p:nvSpPr>
          <p:cNvPr id="69" name="Google Shape;136;p16"/>
          <p:cNvSpPr/>
          <p:nvPr/>
        </p:nvSpPr>
        <p:spPr>
          <a:xfrm>
            <a:off x="789120" y="1057320"/>
            <a:ext cx="4834080" cy="35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4000"/>
              </a:lnSpc>
              <a:buNone/>
              <a:tabLst>
                <a:tab algn="l" pos="0"/>
              </a:tabLst>
            </a:pPr>
            <a:r>
              <a:rPr b="1" lang="en-US" sz="9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HELLO</a:t>
            </a:r>
            <a:endParaRPr b="0" lang="en-HK" sz="9300" spc="-1" strike="noStrike">
              <a:latin typeface="Arial"/>
            </a:endParaRPr>
          </a:p>
          <a:p>
            <a:pPr>
              <a:lnSpc>
                <a:spcPct val="124000"/>
              </a:lnSpc>
              <a:buNone/>
              <a:tabLst>
                <a:tab algn="l" pos="0"/>
              </a:tabLst>
            </a:pPr>
            <a:r>
              <a:rPr b="1" lang="en-US" sz="9300" spc="-1" strike="noStrike">
                <a:solidFill>
                  <a:srgbClr val="ff0000"/>
                </a:solidFill>
                <a:latin typeface="Walter Turncoat"/>
                <a:ea typeface="Walter Turncoat"/>
              </a:rPr>
              <a:t>THERE!</a:t>
            </a:r>
            <a:endParaRPr b="0" lang="en-HK" sz="9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41;p17"/>
          <p:cNvGrpSpPr/>
          <p:nvPr/>
        </p:nvGrpSpPr>
        <p:grpSpPr>
          <a:xfrm>
            <a:off x="0" y="7566480"/>
            <a:ext cx="18287280" cy="3193920"/>
            <a:chOff x="0" y="7566480"/>
            <a:chExt cx="18287280" cy="3193920"/>
          </a:xfrm>
        </p:grpSpPr>
        <p:sp>
          <p:nvSpPr>
            <p:cNvPr id="71" name="Google Shape;142;p17"/>
            <p:cNvSpPr/>
            <p:nvPr/>
          </p:nvSpPr>
          <p:spPr>
            <a:xfrm>
              <a:off x="0" y="7674840"/>
              <a:ext cx="18287280" cy="2611440"/>
            </a:xfrm>
            <a:custGeom>
              <a:avLst/>
              <a:gdLst/>
              <a:ahLst/>
              <a:rect l="l" t="t" r="r" b="b"/>
              <a:pathLst>
                <a:path w="4816592" h="687935">
                  <a:moveTo>
                    <a:pt x="0" y="0"/>
                  </a:moveTo>
                  <a:lnTo>
                    <a:pt x="4816592" y="0"/>
                  </a:lnTo>
                  <a:lnTo>
                    <a:pt x="4816592" y="687935"/>
                  </a:lnTo>
                  <a:lnTo>
                    <a:pt x="0" y="687935"/>
                  </a:lnTo>
                  <a:close/>
                </a:path>
              </a:pathLst>
            </a:custGeom>
            <a:solidFill>
              <a:srgbClr val="2487c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Google Shape;143;p17"/>
            <p:cNvSpPr/>
            <p:nvPr/>
          </p:nvSpPr>
          <p:spPr>
            <a:xfrm>
              <a:off x="0" y="7566480"/>
              <a:ext cx="3085560" cy="319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3" name="Google Shape;144;p17" descr=""/>
          <p:cNvPicPr/>
          <p:nvPr/>
        </p:nvPicPr>
        <p:blipFill>
          <a:blip r:embed="rId1"/>
          <a:srcRect l="84116" t="9256" r="1870" b="66628"/>
          <a:stretch/>
        </p:blipFill>
        <p:spPr>
          <a:xfrm>
            <a:off x="15431040" y="915480"/>
            <a:ext cx="2558520" cy="247788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45;p17" descr=""/>
          <p:cNvPicPr/>
          <p:nvPr/>
        </p:nvPicPr>
        <p:blipFill>
          <a:blip r:embed="rId2"/>
          <a:srcRect l="81171" t="75885" r="4815" b="0"/>
          <a:stretch/>
        </p:blipFill>
        <p:spPr>
          <a:xfrm>
            <a:off x="14858640" y="7805880"/>
            <a:ext cx="2558520" cy="247788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46;p17" descr=""/>
          <p:cNvPicPr/>
          <p:nvPr/>
        </p:nvPicPr>
        <p:blipFill>
          <a:blip r:embed="rId3"/>
          <a:srcRect l="67089" t="2870" r="18898" b="73015"/>
          <a:stretch/>
        </p:blipFill>
        <p:spPr>
          <a:xfrm>
            <a:off x="12307320" y="294120"/>
            <a:ext cx="2558520" cy="2477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47;p17" descr=""/>
          <p:cNvPicPr/>
          <p:nvPr/>
        </p:nvPicPr>
        <p:blipFill>
          <a:blip r:embed="rId4"/>
          <a:srcRect l="0" t="10621" r="56616" b="10394"/>
          <a:stretch/>
        </p:blipFill>
        <p:spPr>
          <a:xfrm>
            <a:off x="1800" y="1085400"/>
            <a:ext cx="7931160" cy="8124120"/>
          </a:xfrm>
          <a:prstGeom prst="rect">
            <a:avLst/>
          </a:prstGeom>
          <a:ln w="0">
            <a:noFill/>
          </a:ln>
        </p:spPr>
      </p:pic>
      <p:pic>
        <p:nvPicPr>
          <p:cNvPr id="77" name="Google Shape;148;p17" descr=""/>
          <p:cNvPicPr/>
          <p:nvPr/>
        </p:nvPicPr>
        <p:blipFill>
          <a:blip r:embed="rId5"/>
          <a:stretch/>
        </p:blipFill>
        <p:spPr>
          <a:xfrm rot="5473800">
            <a:off x="9656280" y="5167440"/>
            <a:ext cx="1805040" cy="7356600"/>
          </a:xfrm>
          <a:prstGeom prst="rect">
            <a:avLst/>
          </a:prstGeom>
          <a:ln w="0">
            <a:noFill/>
          </a:ln>
        </p:spPr>
      </p:pic>
      <p:pic>
        <p:nvPicPr>
          <p:cNvPr id="78" name="Google Shape;149;p17" descr=""/>
          <p:cNvPicPr/>
          <p:nvPr/>
        </p:nvPicPr>
        <p:blipFill>
          <a:blip r:embed="rId6"/>
          <a:stretch/>
        </p:blipFill>
        <p:spPr>
          <a:xfrm rot="5473800">
            <a:off x="-1994760" y="5262480"/>
            <a:ext cx="1805040" cy="735660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50;p17" descr=""/>
          <p:cNvPicPr/>
          <p:nvPr/>
        </p:nvPicPr>
        <p:blipFill>
          <a:blip r:embed="rId7"/>
          <a:stretch/>
        </p:blipFill>
        <p:spPr>
          <a:xfrm rot="1378200">
            <a:off x="964800" y="8985240"/>
            <a:ext cx="3151800" cy="2320560"/>
          </a:xfrm>
          <a:prstGeom prst="rect">
            <a:avLst/>
          </a:prstGeom>
          <a:ln w="0">
            <a:noFill/>
          </a:ln>
        </p:spPr>
      </p:pic>
      <p:grpSp>
        <p:nvGrpSpPr>
          <p:cNvPr id="80" name="Google Shape;151;p17"/>
          <p:cNvGrpSpPr/>
          <p:nvPr/>
        </p:nvGrpSpPr>
        <p:grpSpPr>
          <a:xfrm>
            <a:off x="7892640" y="3287880"/>
            <a:ext cx="9414000" cy="3783600"/>
            <a:chOff x="7892640" y="3287880"/>
            <a:chExt cx="9414000" cy="3783600"/>
          </a:xfrm>
        </p:grpSpPr>
        <p:sp>
          <p:nvSpPr>
            <p:cNvPr id="81" name="Google Shape;152;p17"/>
            <p:cNvSpPr/>
            <p:nvPr/>
          </p:nvSpPr>
          <p:spPr>
            <a:xfrm>
              <a:off x="7892640" y="3287880"/>
              <a:ext cx="9366120" cy="2835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93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WRITE YOUR</a:t>
              </a:r>
              <a:endParaRPr b="0" lang="en-HK" sz="93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93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TOPIC OR IDEA</a:t>
              </a:r>
              <a:endParaRPr b="0" lang="en-HK" sz="9300" spc="-1" strike="noStrike">
                <a:latin typeface="Arial"/>
              </a:endParaRPr>
            </a:p>
          </p:txBody>
        </p:sp>
        <p:sp>
          <p:nvSpPr>
            <p:cNvPr id="82" name="Google Shape;153;p17"/>
            <p:cNvSpPr/>
            <p:nvPr/>
          </p:nvSpPr>
          <p:spPr>
            <a:xfrm>
              <a:off x="7892640" y="6483240"/>
              <a:ext cx="9414000" cy="58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1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Elaborate on 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4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58;p18" descr=""/>
          <p:cNvPicPr/>
          <p:nvPr/>
        </p:nvPicPr>
        <p:blipFill>
          <a:blip r:embed="rId1"/>
          <a:srcRect l="15460" t="0" r="15454" b="0"/>
          <a:stretch/>
        </p:blipFill>
        <p:spPr>
          <a:xfrm>
            <a:off x="0" y="0"/>
            <a:ext cx="7105680" cy="1028628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159;p18" descr=""/>
          <p:cNvPicPr/>
          <p:nvPr/>
        </p:nvPicPr>
        <p:blipFill>
          <a:blip r:embed="rId2"/>
          <a:stretch/>
        </p:blipFill>
        <p:spPr>
          <a:xfrm>
            <a:off x="13614120" y="5858280"/>
            <a:ext cx="5172480" cy="600192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60;p18" descr=""/>
          <p:cNvPicPr/>
          <p:nvPr/>
        </p:nvPicPr>
        <p:blipFill>
          <a:blip r:embed="rId3"/>
          <a:stretch/>
        </p:blipFill>
        <p:spPr>
          <a:xfrm>
            <a:off x="10588680" y="6819480"/>
            <a:ext cx="3024720" cy="3156840"/>
          </a:xfrm>
          <a:prstGeom prst="rect">
            <a:avLst/>
          </a:prstGeom>
          <a:ln w="0">
            <a:noFill/>
          </a:ln>
        </p:spPr>
      </p:pic>
      <p:grpSp>
        <p:nvGrpSpPr>
          <p:cNvPr id="86" name="Google Shape;161;p18"/>
          <p:cNvGrpSpPr/>
          <p:nvPr/>
        </p:nvGrpSpPr>
        <p:grpSpPr>
          <a:xfrm>
            <a:off x="7454520" y="1174320"/>
            <a:ext cx="9796320" cy="4401360"/>
            <a:chOff x="7454520" y="1174320"/>
            <a:chExt cx="9796320" cy="4401360"/>
          </a:xfrm>
        </p:grpSpPr>
        <p:sp>
          <p:nvSpPr>
            <p:cNvPr id="87" name="Google Shape;162;p18"/>
            <p:cNvSpPr/>
            <p:nvPr/>
          </p:nvSpPr>
          <p:spPr>
            <a:xfrm>
              <a:off x="7454520" y="4987440"/>
              <a:ext cx="9796320" cy="58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61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Include a credit, citation, or supporting message</a:t>
              </a:r>
              <a:endParaRPr b="0" lang="en-HK" sz="2400" spc="-1" strike="noStrike">
                <a:latin typeface="Arial"/>
              </a:endParaRPr>
            </a:p>
          </p:txBody>
        </p:sp>
        <p:sp>
          <p:nvSpPr>
            <p:cNvPr id="88" name="Google Shape;163;p18"/>
            <p:cNvSpPr/>
            <p:nvPr/>
          </p:nvSpPr>
          <p:spPr>
            <a:xfrm>
              <a:off x="7454520" y="1174320"/>
              <a:ext cx="9796320" cy="43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70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WRITE AN ORIGINAL</a:t>
              </a:r>
              <a:endParaRPr b="0" lang="en-HK" sz="7000" spc="-1" strike="noStrike">
                <a:latin typeface="Arial"/>
              </a:endParaRPr>
            </a:p>
            <a:p>
              <a:pPr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70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STATEMENT OR</a:t>
              </a:r>
              <a:endParaRPr b="0" lang="en-HK" sz="7000" spc="-1" strike="noStrike">
                <a:latin typeface="Arial"/>
              </a:endParaRPr>
            </a:p>
            <a:p>
              <a:pPr algn="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70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INSPIRING QUOTE</a:t>
              </a:r>
              <a:endParaRPr b="0" lang="en-HK" sz="7000" spc="-1" strike="noStrike">
                <a:latin typeface="Arial"/>
              </a:endParaRPr>
            </a:p>
          </p:txBody>
        </p:sp>
      </p:grpSp>
      <p:pic>
        <p:nvPicPr>
          <p:cNvPr id="89" name="Google Shape;164;p18" descr=""/>
          <p:cNvPicPr/>
          <p:nvPr/>
        </p:nvPicPr>
        <p:blipFill>
          <a:blip r:embed="rId4"/>
          <a:stretch/>
        </p:blipFill>
        <p:spPr>
          <a:xfrm flipH="1">
            <a:off x="7836480" y="6683400"/>
            <a:ext cx="2023200" cy="517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9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69;p19"/>
          <p:cNvSpPr/>
          <p:nvPr/>
        </p:nvSpPr>
        <p:spPr>
          <a:xfrm>
            <a:off x="1585800" y="3223440"/>
            <a:ext cx="3510000" cy="35510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170;p19"/>
          <p:cNvSpPr/>
          <p:nvPr/>
        </p:nvSpPr>
        <p:spPr>
          <a:xfrm>
            <a:off x="2253240" y="913320"/>
            <a:ext cx="1378080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1" lang="en-US" sz="7000" spc="-1" strike="noStrike">
                <a:solidFill>
                  <a:srgbClr val="fdfd54"/>
                </a:solidFill>
                <a:latin typeface="Walter Turncoat"/>
                <a:ea typeface="Walter Turncoat"/>
              </a:rPr>
              <a:t>WRITE YOUR TOPIC OR IDEA</a:t>
            </a:r>
            <a:endParaRPr b="0" lang="en-HK" sz="7000" spc="-1" strike="noStrike">
              <a:latin typeface="Arial"/>
            </a:endParaRPr>
          </a:p>
        </p:txBody>
      </p:sp>
      <p:grpSp>
        <p:nvGrpSpPr>
          <p:cNvPr id="92" name="Google Shape;171;p19"/>
          <p:cNvGrpSpPr/>
          <p:nvPr/>
        </p:nvGrpSpPr>
        <p:grpSpPr>
          <a:xfrm>
            <a:off x="1049040" y="7098480"/>
            <a:ext cx="4583520" cy="1843200"/>
            <a:chOff x="1049040" y="7098480"/>
            <a:chExt cx="4583520" cy="1843200"/>
          </a:xfrm>
        </p:grpSpPr>
        <p:sp>
          <p:nvSpPr>
            <p:cNvPr id="93" name="Google Shape;172;p19"/>
            <p:cNvSpPr/>
            <p:nvPr/>
          </p:nvSpPr>
          <p:spPr>
            <a:xfrm>
              <a:off x="1049040" y="7098480"/>
              <a:ext cx="458352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37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Add a main point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94" name="Google Shape;173;p19"/>
            <p:cNvSpPr/>
            <p:nvPr/>
          </p:nvSpPr>
          <p:spPr>
            <a:xfrm>
              <a:off x="1049040" y="7852680"/>
              <a:ext cx="4583520" cy="108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Briefly elaborate on</a:t>
              </a:r>
              <a:endParaRPr b="0" lang="en-HK" sz="2400" spc="-1" strike="noStrike">
                <a:latin typeface="Arial"/>
              </a:endParaRPr>
            </a:p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95" name="Google Shape;174;p19"/>
          <p:cNvGrpSpPr/>
          <p:nvPr/>
        </p:nvGrpSpPr>
        <p:grpSpPr>
          <a:xfrm>
            <a:off x="12654720" y="7098480"/>
            <a:ext cx="4583520" cy="1843200"/>
            <a:chOff x="12654720" y="7098480"/>
            <a:chExt cx="4583520" cy="1843200"/>
          </a:xfrm>
        </p:grpSpPr>
        <p:sp>
          <p:nvSpPr>
            <p:cNvPr id="96" name="Google Shape;175;p19"/>
            <p:cNvSpPr/>
            <p:nvPr/>
          </p:nvSpPr>
          <p:spPr>
            <a:xfrm>
              <a:off x="12654720" y="7098480"/>
              <a:ext cx="458352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37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Add a main point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97" name="Google Shape;176;p19"/>
            <p:cNvSpPr/>
            <p:nvPr/>
          </p:nvSpPr>
          <p:spPr>
            <a:xfrm>
              <a:off x="12654720" y="7852680"/>
              <a:ext cx="4583520" cy="108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Briefly elaborate on</a:t>
              </a:r>
              <a:endParaRPr b="0" lang="en-HK" sz="2400" spc="-1" strike="noStrike">
                <a:latin typeface="Arial"/>
              </a:endParaRPr>
            </a:p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98" name="Google Shape;177;p19"/>
          <p:cNvGrpSpPr/>
          <p:nvPr/>
        </p:nvGrpSpPr>
        <p:grpSpPr>
          <a:xfrm>
            <a:off x="6851880" y="7098480"/>
            <a:ext cx="4583520" cy="1843200"/>
            <a:chOff x="6851880" y="7098480"/>
            <a:chExt cx="4583520" cy="1843200"/>
          </a:xfrm>
        </p:grpSpPr>
        <p:sp>
          <p:nvSpPr>
            <p:cNvPr id="99" name="Google Shape;178;p19"/>
            <p:cNvSpPr/>
            <p:nvPr/>
          </p:nvSpPr>
          <p:spPr>
            <a:xfrm>
              <a:off x="6851880" y="7098480"/>
              <a:ext cx="458352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1" lang="en-US" sz="3700" spc="-1" strike="noStrike">
                  <a:solidFill>
                    <a:srgbClr val="fdfd54"/>
                  </a:solidFill>
                  <a:latin typeface="Walter Turncoat"/>
                  <a:ea typeface="Walter Turncoat"/>
                </a:rPr>
                <a:t>Add a main point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100" name="Google Shape;179;p19"/>
            <p:cNvSpPr/>
            <p:nvPr/>
          </p:nvSpPr>
          <p:spPr>
            <a:xfrm>
              <a:off x="6851880" y="7852680"/>
              <a:ext cx="4583520" cy="108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Briefly elaborate on</a:t>
              </a:r>
              <a:endParaRPr b="0" lang="en-HK" sz="2400" spc="-1" strike="noStrike">
                <a:latin typeface="Arial"/>
              </a:endParaRPr>
            </a:p>
            <a:p>
              <a:pPr algn="ctr">
                <a:lnSpc>
                  <a:spcPct val="149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Rubik"/>
                  <a:ea typeface="Rubik"/>
                </a:rPr>
                <a:t>what you want to discuss. </a:t>
              </a:r>
              <a:endParaRPr b="0" lang="en-HK" sz="2400" spc="-1" strike="noStrike">
                <a:latin typeface="Arial"/>
              </a:endParaRPr>
            </a:p>
          </p:txBody>
        </p:sp>
      </p:grpSp>
      <p:pic>
        <p:nvPicPr>
          <p:cNvPr id="101" name="Google Shape;180;p19" descr=""/>
          <p:cNvPicPr/>
          <p:nvPr/>
        </p:nvPicPr>
        <p:blipFill>
          <a:blip r:embed="rId2"/>
          <a:stretch/>
        </p:blipFill>
        <p:spPr>
          <a:xfrm>
            <a:off x="-211680" y="743040"/>
            <a:ext cx="2464200" cy="357624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81;p19" descr=""/>
          <p:cNvPicPr/>
          <p:nvPr/>
        </p:nvPicPr>
        <p:blipFill>
          <a:blip r:embed="rId3"/>
          <a:stretch/>
        </p:blipFill>
        <p:spPr>
          <a:xfrm>
            <a:off x="10899360" y="6046560"/>
            <a:ext cx="1832760" cy="788580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82;p19" descr=""/>
          <p:cNvPicPr/>
          <p:nvPr/>
        </p:nvPicPr>
        <p:blipFill>
          <a:blip r:embed="rId4"/>
          <a:stretch/>
        </p:blipFill>
        <p:spPr>
          <a:xfrm>
            <a:off x="15788880" y="1375920"/>
            <a:ext cx="2940120" cy="227340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83;p19"/>
          <p:cNvSpPr/>
          <p:nvPr/>
        </p:nvSpPr>
        <p:spPr>
          <a:xfrm>
            <a:off x="7388640" y="3223440"/>
            <a:ext cx="3510000" cy="355104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Google Shape;184;p19"/>
          <p:cNvSpPr/>
          <p:nvPr/>
        </p:nvSpPr>
        <p:spPr>
          <a:xfrm>
            <a:off x="13191480" y="3223440"/>
            <a:ext cx="3510000" cy="355104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3706</Words>
  <Paragraphs>373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2023-07-18T20:27:42Z</dcterms:created>
  <dc:creator/>
  <dc:description/>
  <dc:language>en-HK</dc:language>
  <cp:lastModifiedBy/>
  <dcterms:modified xsi:type="dcterms:W3CDTF">2025-09-18T03:27:16Z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31D2A84DB29F7741BEF5B6646DA201F8_42</vt:lpwstr>
  </property>
  <property fmtid="{D5CDD505-2E9C-101B-9397-08002B2CF9AE}" pid="3" name="KSOProductBuildVer">
    <vt:lpwstr>2052-5.5.1.7991</vt:lpwstr>
  </property>
  <property fmtid="{D5CDD505-2E9C-101B-9397-08002B2CF9AE}" pid="4" name="Slides">
    <vt:i4>21</vt:i4>
  </property>
</Properties>
</file>